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49" autoAdjust="0"/>
    <p:restoredTop sz="94660"/>
  </p:normalViewPr>
  <p:slideViewPr>
    <p:cSldViewPr>
      <p:cViewPr>
        <p:scale>
          <a:sx n="60" d="100"/>
          <a:sy n="60" d="100"/>
        </p:scale>
        <p:origin x="924" y="13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7675588-274C-4E1C-84B5-CCEE14F730A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FDC912A-E667-4957-AFA2-3B238185009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6F5FD380-945F-45CC-BE07-623C25E5328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806359F5-6967-446A-8A06-CDCBBC66DEE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174" name="Rectangle 6">
            <a:extLst>
              <a:ext uri="{FF2B5EF4-FFF2-40B4-BE49-F238E27FC236}">
                <a16:creationId xmlns:a16="http://schemas.microsoft.com/office/drawing/2014/main" id="{B1E1AA19-E9EF-4A80-9A44-EC71AA6065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0609C526-2512-4326-893B-64DFF7EDBA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49754A-782A-4CB8-B54A-100D3B2E42B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EF059FD-1CAC-4E4F-A6DE-D2ADE09EF16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440113"/>
            <a:ext cx="5829300" cy="503237"/>
          </a:xfrm>
        </p:spPr>
        <p:txBody>
          <a:bodyPr/>
          <a:lstStyle>
            <a:lvl1pPr algn="ctr">
              <a:defRPr sz="2000"/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8197" name="Line 5">
            <a:extLst>
              <a:ext uri="{FF2B5EF4-FFF2-40B4-BE49-F238E27FC236}">
                <a16:creationId xmlns:a16="http://schemas.microsoft.com/office/drawing/2014/main" id="{1E9982B0-C220-4D7A-A278-02F5E0A5C3B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4016375"/>
            <a:ext cx="6858000" cy="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4F01D095-2B0E-4E39-9796-58BFD6B81F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536825" y="4160838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　簡易マニュアル　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390FB-F32A-4684-85C0-B7FA8C088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4B5D2E-D019-40F1-B4A3-BDCF3BFFE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28254D3-2F18-4AC9-86E4-9792906996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80DB6438-51AE-4895-81AE-C6251765258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629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4D4C29E-5EAA-46C2-BDE6-3B4E506A5A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8400" y="200025"/>
            <a:ext cx="1474788" cy="92170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0B70F8-9D2A-456D-9B31-3BC920D0F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9275" y="200025"/>
            <a:ext cx="4276725" cy="92170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F12697E-CDD4-430E-B8A7-61D7B4D936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BA7B827C-D297-47C9-9145-DAAE50291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5489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9738AA-85A2-4780-9A18-4C25C0A31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275" y="200025"/>
            <a:ext cx="4032250" cy="45243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FFC1D3DD-A37B-4705-80DB-ADAC580D6077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549275" y="992188"/>
            <a:ext cx="5903913" cy="8424862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3408F0D-7E4F-4FD6-A7D9-79EFE8D541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257800" y="9613900"/>
            <a:ext cx="1600200" cy="2921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02D79E76-69B6-45F7-AA0E-B63EE8A1DED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1009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C6B5DD-CFC6-4E36-BCF0-62D99807C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AA0CC8-31CD-4FBC-8A8D-E21DBD5A0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10BE63-E366-4D4C-87B2-8E285F11DD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54640B36-B12B-40E5-9EFE-31FD69F3C2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444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0F5E55-D432-4A17-B1A7-5D9EA6EAD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70FB81-FAEE-4A66-985A-91E816522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278ACC-EA6F-44F4-87FD-22CEB02024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7C6BF4CD-25D1-4526-813F-C0CEBD8DFF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028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E7B575-48AA-49DE-9FF7-A202AC299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AE4708-9475-4A4E-BD16-D601F97A55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275" y="992188"/>
            <a:ext cx="2874963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2D14B9-866F-4FEB-A28E-A5A4665E2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6638" y="992188"/>
            <a:ext cx="2876550" cy="842486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A467D95-2A2C-440D-9F55-BECFF7B209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1FDA2D89-9C20-494F-9620-2B513A96846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286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1A9B7D-43E9-4A86-AF7E-08B7B3D6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C8E0AE-0064-4192-861D-0A071FCE5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48A49FD-87A9-41EA-9A4A-E4585F3039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8044DE-A2FF-4975-BC2E-F10960B533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24A1F18-C8D4-4E01-B83A-CE90F1B214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F6EC24-B6A2-4B7C-A848-5B40AE251B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A608474B-D4AE-42A1-B73E-93D289F16B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0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FA291A-F752-4081-ABDE-E636B8AF1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DA54B7-0174-4D05-9675-DF017C1E50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5C09E916-11FE-432E-A86C-6CE4BB26A9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141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6501B51-C363-4E70-A1CF-A6D1F6DAB1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D2D054C4-477E-4794-B2EE-D333EAD5AF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2670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EE01B2-A12E-4896-8B32-BF8E2DDEC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EFBBC-8B90-47CE-8038-FADBD902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E04C14-F2EC-4763-9A39-C461ACD59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9C4DD99-FFB6-4C54-9B36-35F08E3770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6E35579C-5EC0-4B87-803C-7DBE6870C9F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6942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7FC75-7950-4C82-93AF-90EC8EE96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E8B6B34-3435-447B-A9AE-CA640BA717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DAE731-7458-4F0F-A6E9-B6F645935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7E0FC7-F9E3-4B3C-AD30-DB47DEABBE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p</a:t>
            </a:r>
            <a:fld id="{9E6EDEE1-96EF-4CC6-BB6B-1D4B6C12C5B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2417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54E2149-38C7-46A4-9D17-BD2BE01D6C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49275" y="200025"/>
            <a:ext cx="4032250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97999E6-58E1-4C12-AF11-BC8590514D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49275" y="992188"/>
            <a:ext cx="5903913" cy="842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章タイトルの入力</a:t>
            </a:r>
          </a:p>
          <a:p>
            <a:pPr lvl="1"/>
            <a:r>
              <a:rPr lang="ja-JP" altLang="en-US"/>
              <a:t>本文</a:t>
            </a:r>
          </a:p>
          <a:p>
            <a:pPr lvl="2"/>
            <a:r>
              <a:rPr lang="ja-JP" altLang="en-US"/>
              <a:t>補足説明用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9D6432B-2380-4B5D-85D0-8D6B838C59B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57800" y="9613900"/>
            <a:ext cx="16002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  <a:ea typeface="+mn-ea"/>
              </a:defRPr>
            </a:lvl1pPr>
          </a:lstStyle>
          <a:p>
            <a:r>
              <a:rPr lang="en-US" altLang="ja-JP"/>
              <a:t>p</a:t>
            </a:r>
            <a:fld id="{797FABF2-5458-4310-B5FE-5435F4C520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C94521EE-A051-487A-A822-E81403D77B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9561513"/>
            <a:ext cx="68580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5" name="Line 11">
            <a:extLst>
              <a:ext uri="{FF2B5EF4-FFF2-40B4-BE49-F238E27FC236}">
                <a16:creationId xmlns:a16="http://schemas.microsoft.com/office/drawing/2014/main" id="{9B36D57F-D44D-4E3D-AF20-36E66B29F9A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849313"/>
            <a:ext cx="6858000" cy="0"/>
          </a:xfrm>
          <a:prstGeom prst="line">
            <a:avLst/>
          </a:prstGeom>
          <a:noFill/>
          <a:ln w="3810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7" name="Text Box 13">
            <a:extLst>
              <a:ext uri="{FF2B5EF4-FFF2-40B4-BE49-F238E27FC236}">
                <a16:creationId xmlns:a16="http://schemas.microsoft.com/office/drawing/2014/main" id="{2F06D186-42AE-4147-974A-FDAE0CA618B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589588" y="58738"/>
            <a:ext cx="1200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altLang="ja-JP" sz="800" b="1">
                <a:ea typeface="メイリオ" panose="020B0604030504040204" pitchFamily="50" charset="-128"/>
              </a:rPr>
              <a:t>□□□</a:t>
            </a:r>
            <a:r>
              <a:rPr lang="ja-JP" altLang="en-US" sz="800" b="1">
                <a:ea typeface="メイリオ" panose="020B0604030504040204" pitchFamily="50" charset="-128"/>
              </a:rPr>
              <a:t>簡易マニュアル</a:t>
            </a:r>
          </a:p>
        </p:txBody>
      </p:sp>
      <p:sp>
        <p:nvSpPr>
          <p:cNvPr id="1038" name="Text Box 14">
            <a:extLst>
              <a:ext uri="{FF2B5EF4-FFF2-40B4-BE49-F238E27FC236}">
                <a16:creationId xmlns:a16="http://schemas.microsoft.com/office/drawing/2014/main" id="{40AD3857-C1A2-4C92-B268-D678D697950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5138" y="9656763"/>
            <a:ext cx="15525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©2011 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会社名を入力／株式会社○○○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kumimoji="1"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100000"/>
        </a:spcBef>
        <a:spcAft>
          <a:spcPct val="0"/>
        </a:spcAft>
        <a:buFont typeface="Wingdings" panose="05000000000000000000" pitchFamily="2" charset="2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algn="l" rtl="0" fontAlgn="base">
        <a:spcBef>
          <a:spcPct val="100000"/>
        </a:spcBef>
        <a:spcAft>
          <a:spcPct val="0"/>
        </a:spcAft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algn="l" rtl="0" fontAlgn="base">
        <a:spcBef>
          <a:spcPct val="50000"/>
        </a:spcBef>
        <a:spcAft>
          <a:spcPct val="0"/>
        </a:spcAft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632F3261-C18A-441C-9733-2B4F3B720B7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製品名などを入力</a:t>
            </a: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E0D9DC69-7020-4E5D-B7CB-5F8CB8D19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5725" y="7905750"/>
            <a:ext cx="16065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ja-JP" altLang="en-US" sz="1400" b="1">
                <a:ea typeface="メイリオ" panose="020B0604030504040204" pitchFamily="50" charset="-128"/>
              </a:rPr>
              <a:t>　会社名を入力　</a:t>
            </a:r>
          </a:p>
        </p:txBody>
      </p:sp>
      <p:sp>
        <p:nvSpPr>
          <p:cNvPr id="2055" name="AutoShape 7">
            <a:extLst>
              <a:ext uri="{FF2B5EF4-FFF2-40B4-BE49-F238E27FC236}">
                <a16:creationId xmlns:a16="http://schemas.microsoft.com/office/drawing/2014/main" id="{19555CF2-A85B-4C52-9A78-D1C914A4F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2000250"/>
            <a:ext cx="2376487" cy="1008063"/>
          </a:xfrm>
          <a:prstGeom prst="wedgeRectCallout">
            <a:avLst>
              <a:gd name="adj1" fmla="val -43856"/>
              <a:gd name="adj2" fmla="val 92361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製品名、サービス名などマニュアルのタイトルを入力してください。</a:t>
            </a:r>
          </a:p>
        </p:txBody>
      </p:sp>
      <p:sp>
        <p:nvSpPr>
          <p:cNvPr id="2056" name="AutoShape 8">
            <a:extLst>
              <a:ext uri="{FF2B5EF4-FFF2-40B4-BE49-F238E27FC236}">
                <a16:creationId xmlns:a16="http://schemas.microsoft.com/office/drawing/2014/main" id="{F712E2AC-6B25-434C-87CF-6029E7EB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338" y="6321425"/>
            <a:ext cx="2376487" cy="1008063"/>
          </a:xfrm>
          <a:prstGeom prst="wedgeRectCallout">
            <a:avLst>
              <a:gd name="adj1" fmla="val -40782"/>
              <a:gd name="adj2" fmla="val 9220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会社名を入力してください。</a:t>
            </a:r>
          </a:p>
        </p:txBody>
      </p:sp>
      <p:sp>
        <p:nvSpPr>
          <p:cNvPr id="2058" name="AutoShape 10">
            <a:extLst>
              <a:ext uri="{FF2B5EF4-FFF2-40B4-BE49-F238E27FC236}">
                <a16:creationId xmlns:a16="http://schemas.microsoft.com/office/drawing/2014/main" id="{80353CBB-32DA-444E-988E-FDA75A3E0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73050"/>
            <a:ext cx="2376488" cy="1295400"/>
          </a:xfrm>
          <a:prstGeom prst="wedgeRectCallout">
            <a:avLst>
              <a:gd name="adj1" fmla="val 2704"/>
              <a:gd name="adj2" fmla="val 74634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最初にスライドマスタの設定を行ってください。</a:t>
            </a: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（表示→マスタ→スライドマスタを選択）</a:t>
            </a:r>
          </a:p>
        </p:txBody>
      </p:sp>
      <p:sp>
        <p:nvSpPr>
          <p:cNvPr id="2059" name="Text Box 11">
            <a:extLst>
              <a:ext uri="{FF2B5EF4-FFF2-40B4-BE49-F238E27FC236}">
                <a16:creationId xmlns:a16="http://schemas.microsoft.com/office/drawing/2014/main" id="{5386D4ED-58D3-48A7-9DDD-B2D90253D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0663" y="292100"/>
            <a:ext cx="390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5738" indent="-18573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この文章をはじめ、</a:t>
            </a:r>
            <a:r>
              <a:rPr lang="en-US" altLang="ja-JP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  <a:r>
              <a:rPr lang="ja-JP" altLang="en-US" sz="140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など不要なものは、読後に削除してください。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スライド番号プレースホルダー 3">
            <a:extLst>
              <a:ext uri="{FF2B5EF4-FFF2-40B4-BE49-F238E27FC236}">
                <a16:creationId xmlns:a16="http://schemas.microsoft.com/office/drawing/2014/main" id="{F5233625-A22E-4916-BB7A-3DC0C42570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0946C6F8-62C1-4C49-B2E9-AA0AB0782A53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9E8895CC-86A1-4BC9-84B2-53EA6A3D36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目次</a:t>
            </a:r>
          </a:p>
        </p:txBody>
      </p:sp>
      <p:graphicFrame>
        <p:nvGraphicFramePr>
          <p:cNvPr id="4439" name="Group 343">
            <a:extLst>
              <a:ext uri="{FF2B5EF4-FFF2-40B4-BE49-F238E27FC236}">
                <a16:creationId xmlns:a16="http://schemas.microsoft.com/office/drawing/2014/main" id="{D3D53DD2-912B-4518-AB0C-7E689EBC52A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49275" y="992188"/>
          <a:ext cx="5903913" cy="8435981"/>
        </p:xfrm>
        <a:graphic>
          <a:graphicData uri="http://schemas.openxmlformats.org/drawingml/2006/table">
            <a:tbl>
              <a:tblPr/>
              <a:tblGrid>
                <a:gridCol w="3527425">
                  <a:extLst>
                    <a:ext uri="{9D8B030D-6E8A-4147-A177-3AD203B41FA5}">
                      <a16:colId xmlns:a16="http://schemas.microsoft.com/office/drawing/2014/main" val="4187221668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3399942010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620018178"/>
                    </a:ext>
                  </a:extLst>
                </a:gridCol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１．各部の名称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0907305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２．利用方法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02023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３．注意事項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512433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４．お問合せ先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・・・・・・・・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0205876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4974689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053207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5415635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35613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220297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2707102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5666821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3435904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3660168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690566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3435833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687834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333874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357661"/>
                  </a:ext>
                </a:extLst>
              </a:tr>
              <a:tr h="422275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226975"/>
                  </a:ext>
                </a:extLst>
              </a:tr>
              <a:tr h="420688"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50000"/>
                        </a:spcBef>
                        <a:defRPr kumimoji="1" sz="1200" b="1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1pPr>
                      <a:lvl2pPr marL="179388">
                        <a:spcBef>
                          <a:spcPct val="100000"/>
                        </a:spcBef>
                        <a:buFont typeface="Wingdings" panose="05000000000000000000" pitchFamily="2" charset="2"/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2pPr>
                      <a:lvl3pPr marL="358775">
                        <a:spcBef>
                          <a:spcPct val="100000"/>
                        </a:spcBef>
                        <a:defRPr kumimoji="1" sz="7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3pPr>
                      <a:lvl4pPr marL="538163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4pPr>
                      <a:lvl5pPr marL="717550">
                        <a:spcBef>
                          <a:spcPct val="50000"/>
                        </a:spcBef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5pPr>
                      <a:lvl6pPr marL="11747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6pPr>
                      <a:lvl7pPr marL="16319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7pPr>
                      <a:lvl8pPr marL="20891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8pPr>
                      <a:lvl9pPr marL="2546350" fontAlgn="base">
                        <a:spcBef>
                          <a:spcPct val="50000"/>
                        </a:spcBef>
                        <a:spcAft>
                          <a:spcPct val="0"/>
                        </a:spcAft>
                        <a:defRPr kumimoji="1" sz="9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bg2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049663"/>
                  </a:ext>
                </a:extLst>
              </a:tr>
            </a:tbl>
          </a:graphicData>
        </a:graphic>
      </p:graphicFrame>
      <p:sp>
        <p:nvSpPr>
          <p:cNvPr id="4440" name="AutoShape 344">
            <a:extLst>
              <a:ext uri="{FF2B5EF4-FFF2-40B4-BE49-F238E27FC236}">
                <a16:creationId xmlns:a16="http://schemas.microsoft.com/office/drawing/2014/main" id="{0D156BEB-E5A2-45D6-8D53-CE686D88A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1163" y="3873500"/>
            <a:ext cx="2376487" cy="1150938"/>
          </a:xfrm>
          <a:prstGeom prst="wedgeRectCallout">
            <a:avLst>
              <a:gd name="adj1" fmla="val -43653"/>
              <a:gd name="adj2" fmla="val -98412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目次は表テーブルで作成しています。ラインなどが不要な場合は削除してください。また不要な行も削除してください。</a:t>
            </a:r>
          </a:p>
        </p:txBody>
      </p:sp>
      <p:sp>
        <p:nvSpPr>
          <p:cNvPr id="4441" name="AutoShape 345">
            <a:extLst>
              <a:ext uri="{FF2B5EF4-FFF2-40B4-BE49-F238E27FC236}">
                <a16:creationId xmlns:a16="http://schemas.microsoft.com/office/drawing/2014/main" id="{D355DEE5-3CFE-481E-81FE-5B200E113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200025"/>
            <a:ext cx="2736850" cy="504825"/>
          </a:xfrm>
          <a:prstGeom prst="wedgeRectCallout">
            <a:avLst>
              <a:gd name="adj1" fmla="val -72565"/>
              <a:gd name="adj2" fmla="val -10065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各章のタイトルを入力してください。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スライド番号プレースホルダー 3">
            <a:extLst>
              <a:ext uri="{FF2B5EF4-FFF2-40B4-BE49-F238E27FC236}">
                <a16:creationId xmlns:a16="http://schemas.microsoft.com/office/drawing/2014/main" id="{856593E9-4333-4108-A4EC-AB1EF17095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46B9D836-C389-4552-A5D7-7D1854A0DEBB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92E7E540-87B5-4BA3-BF09-B085E76088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１．各部の名称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642EAD6-C777-4464-9B60-77DC324D71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1-1</a:t>
            </a:r>
            <a:r>
              <a:rPr lang="ja-JP" altLang="en-US" dirty="0"/>
              <a:t>．各部の名称</a:t>
            </a:r>
          </a:p>
          <a:p>
            <a:pPr lvl="1"/>
            <a:r>
              <a:rPr lang="ja-JP" altLang="en-US" dirty="0"/>
              <a:t>各部の名称は下図の通りです。</a:t>
            </a:r>
          </a:p>
          <a:p>
            <a:pPr lvl="2"/>
            <a:r>
              <a:rPr lang="en-US" altLang="ja-JP" dirty="0"/>
              <a:t>※</a:t>
            </a:r>
            <a:r>
              <a:rPr lang="ja-JP" altLang="en-US" dirty="0"/>
              <a:t>下図は製品型番</a:t>
            </a:r>
            <a:r>
              <a:rPr lang="en-US" altLang="ja-JP" dirty="0"/>
              <a:t>A-00001</a:t>
            </a:r>
            <a:r>
              <a:rPr lang="ja-JP" altLang="en-US" dirty="0"/>
              <a:t>のものです。</a:t>
            </a:r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r>
              <a:rPr lang="en-US" altLang="ja-JP" dirty="0"/>
              <a:t>1-2</a:t>
            </a:r>
            <a:r>
              <a:rPr lang="ja-JP" altLang="en-US" dirty="0"/>
              <a:t>．付属品について</a:t>
            </a:r>
          </a:p>
          <a:p>
            <a:pPr lvl="1"/>
            <a:r>
              <a:rPr lang="ja-JP" altLang="en-US" dirty="0"/>
              <a:t>付属品は以下のリストの通りです。</a:t>
            </a:r>
          </a:p>
        </p:txBody>
      </p:sp>
      <p:sp>
        <p:nvSpPr>
          <p:cNvPr id="12293" name="AutoShape 5">
            <a:extLst>
              <a:ext uri="{FF2B5EF4-FFF2-40B4-BE49-F238E27FC236}">
                <a16:creationId xmlns:a16="http://schemas.microsoft.com/office/drawing/2014/main" id="{4841D3F4-C193-47FB-9D37-0C05E55F9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849313"/>
            <a:ext cx="2376488" cy="790575"/>
          </a:xfrm>
          <a:prstGeom prst="wedgeRectCallout">
            <a:avLst>
              <a:gd name="adj1" fmla="val -99968"/>
              <a:gd name="adj2" fmla="val -21486"/>
            </a:avLst>
          </a:prstGeom>
          <a:solidFill>
            <a:srgbClr val="FFCC00"/>
          </a:solidFill>
          <a:ln w="28575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ja-JP" sz="1400" b="1">
                <a:latin typeface="メイリオ" panose="020B0604030504040204" pitchFamily="50" charset="-128"/>
                <a:ea typeface="メイリオ" panose="020B0604030504040204" pitchFamily="50" charset="-128"/>
              </a:rPr>
              <a:t>TIPS</a:t>
            </a:r>
          </a:p>
          <a:p>
            <a:r>
              <a:rPr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通し番号などはご自分で設定してください。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AB6CC9-F49F-4EA7-95DE-C9132CA55C3F}"/>
              </a:ext>
            </a:extLst>
          </p:cNvPr>
          <p:cNvGrpSpPr/>
          <p:nvPr/>
        </p:nvGrpSpPr>
        <p:grpSpPr>
          <a:xfrm>
            <a:off x="1196975" y="2144713"/>
            <a:ext cx="4968875" cy="2952750"/>
            <a:chOff x="1196975" y="2144713"/>
            <a:chExt cx="4968875" cy="2952750"/>
          </a:xfrm>
        </p:grpSpPr>
        <p:sp>
          <p:nvSpPr>
            <p:cNvPr id="12292" name="AutoShape 4">
              <a:extLst>
                <a:ext uri="{FF2B5EF4-FFF2-40B4-BE49-F238E27FC236}">
                  <a16:creationId xmlns:a16="http://schemas.microsoft.com/office/drawing/2014/main" id="{9A20FFFF-1B76-4984-BDF7-4CAF0C119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6975" y="2144713"/>
              <a:ext cx="4968875" cy="2952750"/>
            </a:xfrm>
            <a:prstGeom prst="wedgeRectCallout">
              <a:avLst>
                <a:gd name="adj1" fmla="val -47028"/>
                <a:gd name="adj2" fmla="val -66991"/>
              </a:avLst>
            </a:prstGeom>
            <a:solidFill>
              <a:srgbClr val="FFCC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本文を入力する場合は、インデントのレベルをあげます。</a:t>
              </a: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説明が難しいですが、インデントボタンをクリックしてレベルを上げ下げをすると、感覚がつかめるとおもいます。</a:t>
              </a:r>
            </a:p>
          </p:txBody>
        </p:sp>
        <p:sp>
          <p:nvSpPr>
            <p:cNvPr id="12323" name="Line 35">
              <a:extLst>
                <a:ext uri="{FF2B5EF4-FFF2-40B4-BE49-F238E27FC236}">
                  <a16:creationId xmlns:a16="http://schemas.microsoft.com/office/drawing/2014/main" id="{D0EC90F4-305B-4C1F-8BC7-54CC87E92F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773238" y="2865438"/>
              <a:ext cx="0" cy="21431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4" name="Line 36">
              <a:extLst>
                <a:ext uri="{FF2B5EF4-FFF2-40B4-BE49-F238E27FC236}">
                  <a16:creationId xmlns:a16="http://schemas.microsoft.com/office/drawing/2014/main" id="{28528A36-A52D-4974-9230-50416C50668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5038" y="2865438"/>
              <a:ext cx="0" cy="2159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5" name="Text Box 37">
              <a:extLst>
                <a:ext uri="{FF2B5EF4-FFF2-40B4-BE49-F238E27FC236}">
                  <a16:creationId xmlns:a16="http://schemas.microsoft.com/office/drawing/2014/main" id="{B311276E-6EF8-4DFB-8744-D9D89895F5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138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レベル上げ</a:t>
              </a:r>
            </a:p>
          </p:txBody>
        </p:sp>
        <p:sp>
          <p:nvSpPr>
            <p:cNvPr id="12326" name="Text Box 38">
              <a:extLst>
                <a:ext uri="{FF2B5EF4-FFF2-40B4-BE49-F238E27FC236}">
                  <a16:creationId xmlns:a16="http://schemas.microsoft.com/office/drawing/2014/main" id="{300BF248-3841-49FE-952C-9755603B47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8413" y="2649538"/>
              <a:ext cx="8191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レベル下げ</a:t>
              </a:r>
            </a:p>
          </p:txBody>
        </p:sp>
        <p:sp>
          <p:nvSpPr>
            <p:cNvPr id="12328" name="Text Box 40">
              <a:extLst>
                <a:ext uri="{FF2B5EF4-FFF2-40B4-BE49-F238E27FC236}">
                  <a16:creationId xmlns:a16="http://schemas.microsoft.com/office/drawing/2014/main" id="{1D86B085-0D76-4E23-BE83-F6D190107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975" y="4195763"/>
              <a:ext cx="3740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000" b="1">
                  <a:ea typeface="メイリオ" panose="020B0604030504040204" pitchFamily="50" charset="-128"/>
                </a:rPr>
                <a:t>ルーラーがインデントレベルの目安になります。</a:t>
              </a:r>
            </a:p>
            <a:p>
              <a:r>
                <a:rPr lang="ja-JP" altLang="en-US" sz="1000" b="1">
                  <a:ea typeface="メイリオ" panose="020B0604030504040204" pitchFamily="50" charset="-128"/>
                </a:rPr>
                <a:t>文章はこのインデントの位置に合わせてレイアウトされます。</a:t>
              </a:r>
            </a:p>
          </p:txBody>
        </p:sp>
        <p:sp>
          <p:nvSpPr>
            <p:cNvPr id="12330" name="Text Box 42">
              <a:extLst>
                <a:ext uri="{FF2B5EF4-FFF2-40B4-BE49-F238E27FC236}">
                  <a16:creationId xmlns:a16="http://schemas.microsoft.com/office/drawing/2014/main" id="{B9000870-288B-4017-A7FE-2296CAB551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2375" y="2936876"/>
              <a:ext cx="3600450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ja-JP" altLang="en-US" sz="1200" dirty="0">
                  <a:ea typeface="メイリオ" panose="020B0604030504040204" pitchFamily="50" charset="-128"/>
                </a:rPr>
                <a:t>アイコンが見えない場合は、書式設定を確認してください。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また、各インデントレベルは以下の通りです。</a:t>
              </a:r>
            </a:p>
            <a:p>
              <a:r>
                <a:rPr lang="ja-JP" altLang="en-US" sz="1200" dirty="0">
                  <a:ea typeface="メイリオ" panose="020B0604030504040204" pitchFamily="50" charset="-128"/>
                </a:rPr>
                <a:t>　レベル１．</a:t>
              </a:r>
              <a:r>
                <a:rPr lang="ja-JP" altLang="en-US" sz="1200" b="1" dirty="0">
                  <a:ea typeface="メイリオ" panose="020B0604030504040204" pitchFamily="50" charset="-128"/>
                </a:rPr>
                <a:t>章タイトルの入力</a:t>
              </a:r>
            </a:p>
            <a:p>
              <a:pPr lvl="1"/>
              <a:r>
                <a:rPr lang="ja-JP" altLang="en-US" sz="1200" dirty="0">
                  <a:ea typeface="メイリオ" panose="020B0604030504040204" pitchFamily="50" charset="-128"/>
                </a:rPr>
                <a:t>　レベル２．本文用</a:t>
              </a:r>
            </a:p>
            <a:p>
              <a:pPr lvl="2"/>
              <a:r>
                <a:rPr lang="ja-JP" altLang="en-US" sz="1200" dirty="0">
                  <a:ea typeface="メイリオ" panose="020B0604030504040204" pitchFamily="50" charset="-128"/>
                </a:rPr>
                <a:t>　レベル３．補足説明用　としております。</a:t>
              </a:r>
            </a:p>
          </p:txBody>
        </p: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4953746A-511C-473D-8392-73DB3EF5F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8329" y="3094001"/>
              <a:ext cx="1079746" cy="330275"/>
            </a:xfrm>
            <a:prstGeom prst="rect">
              <a:avLst/>
            </a:prstGeom>
          </p:spPr>
        </p:pic>
        <p:sp>
          <p:nvSpPr>
            <p:cNvPr id="21" name="Oval 33">
              <a:extLst>
                <a:ext uri="{FF2B5EF4-FFF2-40B4-BE49-F238E27FC236}">
                  <a16:creationId xmlns:a16="http://schemas.microsoft.com/office/drawing/2014/main" id="{7D029D4E-5BD5-494F-B353-C1E90935C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8775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Oval 34">
              <a:extLst>
                <a:ext uri="{FF2B5EF4-FFF2-40B4-BE49-F238E27FC236}">
                  <a16:creationId xmlns:a16="http://schemas.microsoft.com/office/drawing/2014/main" id="{3CBDF284-518A-4801-AF81-4CD4FD867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138" y="3079751"/>
              <a:ext cx="360363" cy="3603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A0202446-7A76-4FE5-9BAD-FA00E6BF50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7517" y="3503450"/>
              <a:ext cx="1130558" cy="368384"/>
            </a:xfrm>
            <a:prstGeom prst="rect">
              <a:avLst/>
            </a:prstGeom>
          </p:spPr>
        </p:pic>
        <p:sp>
          <p:nvSpPr>
            <p:cNvPr id="24" name="Oval 39">
              <a:extLst>
                <a:ext uri="{FF2B5EF4-FFF2-40B4-BE49-F238E27FC236}">
                  <a16:creationId xmlns:a16="http://schemas.microsoft.com/office/drawing/2014/main" id="{433C2F82-70E4-45A5-8B88-7D2DF1EAF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0055" y="3491505"/>
              <a:ext cx="647700" cy="43338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41">
              <a:extLst>
                <a:ext uri="{FF2B5EF4-FFF2-40B4-BE49-F238E27FC236}">
                  <a16:creationId xmlns:a16="http://schemas.microsoft.com/office/drawing/2014/main" id="{1C42EFDE-9542-4C8E-A374-C4FA83147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18980" y="3924893"/>
              <a:ext cx="0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700EC83-31AC-4EB5-B58B-1A6073B137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113EC490-86D8-46BC-8DAD-FF291725CAD3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647DD2B6-5F2E-4CEB-BC2E-0CDD8916C8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２．利用方法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A1DE799-90B6-4A47-BB03-E115B1952A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2-1</a:t>
            </a:r>
            <a:r>
              <a:rPr lang="ja-JP" altLang="en-US"/>
              <a:t>．電源の入れ方</a:t>
            </a:r>
          </a:p>
          <a:p>
            <a:pPr lvl="1"/>
            <a:r>
              <a:rPr lang="ja-JP" altLang="en-US"/>
              <a:t>コンセントを指してから下図のように電源ボタンを押します。</a:t>
            </a:r>
          </a:p>
          <a:p>
            <a:pPr lvl="2"/>
            <a:r>
              <a:rPr lang="en-US" altLang="ja-JP"/>
              <a:t>※</a:t>
            </a:r>
            <a:r>
              <a:rPr lang="ja-JP" altLang="en-US"/>
              <a:t>電源ボタンはゆっくりと押してください。</a:t>
            </a:r>
          </a:p>
          <a:p>
            <a:pPr lvl="1"/>
            <a:endParaRPr lang="ja-JP" altLang="en-US"/>
          </a:p>
          <a:p>
            <a:pPr lvl="1"/>
            <a:endParaRPr lang="ja-JP" altLang="en-US"/>
          </a:p>
          <a:p>
            <a:r>
              <a:rPr lang="en-US" altLang="ja-JP"/>
              <a:t>2-2</a:t>
            </a:r>
            <a:r>
              <a:rPr lang="ja-JP" altLang="en-US"/>
              <a:t>．○○○</a:t>
            </a:r>
          </a:p>
          <a:p>
            <a:pPr lvl="1"/>
            <a:r>
              <a:rPr lang="ja-JP" altLang="en-US"/>
              <a:t>説明文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06A055-FCA9-4F1E-A0C9-38AD5AF694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417578D0-734C-469A-904D-937338EFE05C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134F1320-C893-411A-ABD9-FFD6A2A8A4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３．注意事項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E8C329AB-3575-4979-AC74-471B3C1651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■</a:t>
            </a:r>
            <a:r>
              <a:rPr lang="ja-JP" altLang="en-US"/>
              <a:t>連続使用時間は５分まで</a:t>
            </a:r>
          </a:p>
          <a:p>
            <a:r>
              <a:rPr lang="ja-JP" altLang="en-US"/>
              <a:t>■詳しくは別途詳細マニュアルをご覧下さい。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909BD78-F4A9-4854-B4F0-F57372FC43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5D3F7971-6897-4A82-8345-A6DB6B5FAA28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EE3EE25A-0596-460F-A36A-80A5428CD2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４．お問合せ先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CF694EF9-E788-47B2-B570-EAA18E95EF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お問合せは以下のホームページをご利用ください。</a:t>
            </a:r>
          </a:p>
          <a:p>
            <a:endParaRPr lang="ja-JP" altLang="en-US"/>
          </a:p>
          <a:p>
            <a:r>
              <a:rPr lang="en-US" altLang="ja-JP"/>
              <a:t>http://www.○○ ○○ ○○/products/information.html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スライド番号プレースホルダー 3">
            <a:extLst>
              <a:ext uri="{FF2B5EF4-FFF2-40B4-BE49-F238E27FC236}">
                <a16:creationId xmlns:a16="http://schemas.microsoft.com/office/drawing/2014/main" id="{B7B0752E-8CBA-4EEE-AD23-3856241777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ja-JP"/>
              <a:t>p</a:t>
            </a:r>
            <a:fld id="{9069FCFC-2B50-4513-BEB5-399748A913EA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95FAD2AD-F0A0-44D7-94CF-FEA0D50916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挿入用テンプレート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217949D6-EB48-493B-B578-D1C736F58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2649538"/>
            <a:ext cx="5903913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32" name="Group 4">
            <a:extLst>
              <a:ext uri="{FF2B5EF4-FFF2-40B4-BE49-F238E27FC236}">
                <a16:creationId xmlns:a16="http://schemas.microsoft.com/office/drawing/2014/main" id="{DC32DA4C-F3FC-428C-8BDE-6701DB6444BA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2505075"/>
            <a:ext cx="700088" cy="144463"/>
            <a:chOff x="346" y="2167"/>
            <a:chExt cx="441" cy="91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9134127D-D66F-42F3-9C1E-360CC0231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2167"/>
              <a:ext cx="441" cy="91"/>
            </a:xfrm>
            <a:custGeom>
              <a:avLst/>
              <a:gdLst>
                <a:gd name="T0" fmla="*/ 0 w 441"/>
                <a:gd name="T1" fmla="*/ 136 h 136"/>
                <a:gd name="T2" fmla="*/ 0 w 441"/>
                <a:gd name="T3" fmla="*/ 0 h 136"/>
                <a:gd name="T4" fmla="*/ 363 w 441"/>
                <a:gd name="T5" fmla="*/ 0 h 136"/>
                <a:gd name="T6" fmla="*/ 441 w 441"/>
                <a:gd name="T7" fmla="*/ 136 h 136"/>
                <a:gd name="T8" fmla="*/ 0 w 441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41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WordArt 6">
              <a:extLst>
                <a:ext uri="{FF2B5EF4-FFF2-40B4-BE49-F238E27FC236}">
                  <a16:creationId xmlns:a16="http://schemas.microsoft.com/office/drawing/2014/main" id="{E3551994-DF24-47D5-AD12-2C0A1CEADD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3" y="2183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35" name="Rectangle 7" descr="右上がり対角線 (反転)">
            <a:extLst>
              <a:ext uri="{FF2B5EF4-FFF2-40B4-BE49-F238E27FC236}">
                <a16:creationId xmlns:a16="http://schemas.microsoft.com/office/drawing/2014/main" id="{BAE00D81-9C75-4C46-BDEC-2C10C06CB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3441700"/>
            <a:ext cx="2879725" cy="12239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6" name="Text Box 8">
            <a:extLst>
              <a:ext uri="{FF2B5EF4-FFF2-40B4-BE49-F238E27FC236}">
                <a16:creationId xmlns:a16="http://schemas.microsoft.com/office/drawing/2014/main" id="{6B4522E6-C913-4257-9D18-7556575C4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275" y="46656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▲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7" name="Rectangle 9" descr="右上がり対角線 (反転)">
            <a:extLst>
              <a:ext uri="{FF2B5EF4-FFF2-40B4-BE49-F238E27FC236}">
                <a16:creationId xmlns:a16="http://schemas.microsoft.com/office/drawing/2014/main" id="{ED6411EE-A809-47BB-82D3-D35F1B0F4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3586163"/>
            <a:ext cx="2878137" cy="12239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ja-JP" altLang="ja-JP"/>
          </a:p>
        </p:txBody>
      </p:sp>
      <p:sp>
        <p:nvSpPr>
          <p:cNvPr id="22538" name="Text Box 10">
            <a:extLst>
              <a:ext uri="{FF2B5EF4-FFF2-40B4-BE49-F238E27FC236}">
                <a16:creationId xmlns:a16="http://schemas.microsoft.com/office/drawing/2014/main" id="{8AFEEBF3-407C-40A4-AF63-04C824A1D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0438" y="3370263"/>
            <a:ext cx="7747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説明図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1-1</a:t>
            </a:r>
          </a:p>
        </p:txBody>
      </p:sp>
      <p:sp>
        <p:nvSpPr>
          <p:cNvPr id="22539" name="Rectangle 11">
            <a:extLst>
              <a:ext uri="{FF2B5EF4-FFF2-40B4-BE49-F238E27FC236}">
                <a16:creationId xmlns:a16="http://schemas.microsoft.com/office/drawing/2014/main" id="{2EA20C46-0D4E-4B80-8C94-86D9A395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4953000"/>
            <a:ext cx="719138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0" name="Group 12">
            <a:extLst>
              <a:ext uri="{FF2B5EF4-FFF2-40B4-BE49-F238E27FC236}">
                <a16:creationId xmlns:a16="http://schemas.microsoft.com/office/drawing/2014/main" id="{C10E9922-B76E-488D-89F8-EF585AE78FDA}"/>
              </a:ext>
            </a:extLst>
          </p:cNvPr>
          <p:cNvGrpSpPr>
            <a:grpSpLocks/>
          </p:cNvGrpSpPr>
          <p:nvPr/>
        </p:nvGrpSpPr>
        <p:grpSpPr bwMode="auto">
          <a:xfrm>
            <a:off x="692150" y="5086350"/>
            <a:ext cx="433388" cy="374650"/>
            <a:chOff x="754" y="3617"/>
            <a:chExt cx="1088" cy="940"/>
          </a:xfrm>
        </p:grpSpPr>
        <p:sp>
          <p:nvSpPr>
            <p:cNvPr id="22541" name="AutoShape 13">
              <a:extLst>
                <a:ext uri="{FF2B5EF4-FFF2-40B4-BE49-F238E27FC236}">
                  <a16:creationId xmlns:a16="http://schemas.microsoft.com/office/drawing/2014/main" id="{D8D4739C-E5BE-45BD-8233-B500913AA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3617"/>
              <a:ext cx="1088" cy="940"/>
            </a:xfrm>
            <a:prstGeom prst="triangle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2" name="Oval 14">
              <a:extLst>
                <a:ext uri="{FF2B5EF4-FFF2-40B4-BE49-F238E27FC236}">
                  <a16:creationId xmlns:a16="http://schemas.microsoft.com/office/drawing/2014/main" id="{C1E057FB-F3C0-4ED4-9615-AB289D58E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3" y="439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31506733-F93F-409A-8C64-2864648FD6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7" y="3846"/>
              <a:ext cx="182" cy="499"/>
            </a:xfrm>
            <a:custGeom>
              <a:avLst/>
              <a:gdLst>
                <a:gd name="T0" fmla="*/ 91 w 182"/>
                <a:gd name="T1" fmla="*/ 499 h 499"/>
                <a:gd name="T2" fmla="*/ 0 w 182"/>
                <a:gd name="T3" fmla="*/ 90 h 499"/>
                <a:gd name="T4" fmla="*/ 91 w 182"/>
                <a:gd name="T5" fmla="*/ 0 h 499"/>
                <a:gd name="T6" fmla="*/ 182 w 182"/>
                <a:gd name="T7" fmla="*/ 90 h 499"/>
                <a:gd name="T8" fmla="*/ 91 w 18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499">
                  <a:moveTo>
                    <a:pt x="91" y="499"/>
                  </a:moveTo>
                  <a:lnTo>
                    <a:pt x="0" y="90"/>
                  </a:lnTo>
                  <a:cubicBezTo>
                    <a:pt x="0" y="7"/>
                    <a:pt x="61" y="0"/>
                    <a:pt x="91" y="0"/>
                  </a:cubicBezTo>
                  <a:cubicBezTo>
                    <a:pt x="121" y="0"/>
                    <a:pt x="182" y="7"/>
                    <a:pt x="182" y="90"/>
                  </a:cubicBezTo>
                  <a:lnTo>
                    <a:pt x="91" y="4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2544" name="Rectangle 16">
            <a:extLst>
              <a:ext uri="{FF2B5EF4-FFF2-40B4-BE49-F238E27FC236}">
                <a16:creationId xmlns:a16="http://schemas.microsoft.com/office/drawing/2014/main" id="{EDCD629B-150D-4882-899E-EEDA9B054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4953000"/>
            <a:ext cx="5184775" cy="647700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45" name="Group 17">
            <a:extLst>
              <a:ext uri="{FF2B5EF4-FFF2-40B4-BE49-F238E27FC236}">
                <a16:creationId xmlns:a16="http://schemas.microsoft.com/office/drawing/2014/main" id="{10CD263F-11FF-4686-8947-A365707A56EB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065213"/>
            <a:ext cx="576263" cy="142875"/>
            <a:chOff x="346" y="671"/>
            <a:chExt cx="363" cy="90"/>
          </a:xfrm>
        </p:grpSpPr>
        <p:sp>
          <p:nvSpPr>
            <p:cNvPr id="22546" name="AutoShape 18">
              <a:extLst>
                <a:ext uri="{FF2B5EF4-FFF2-40B4-BE49-F238E27FC236}">
                  <a16:creationId xmlns:a16="http://schemas.microsoft.com/office/drawing/2014/main" id="{D6088379-827B-402B-984B-3A51292CB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7" name="WordArt 19">
              <a:extLst>
                <a:ext uri="{FF2B5EF4-FFF2-40B4-BE49-F238E27FC236}">
                  <a16:creationId xmlns:a16="http://schemas.microsoft.com/office/drawing/2014/main" id="{77CE6787-AD70-4819-8E8E-2AE6AD9DDA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6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48" name="Group 20">
            <a:extLst>
              <a:ext uri="{FF2B5EF4-FFF2-40B4-BE49-F238E27FC236}">
                <a16:creationId xmlns:a16="http://schemas.microsoft.com/office/drawing/2014/main" id="{27F75D8C-B70C-4D46-B2DC-47DD6606C921}"/>
              </a:ext>
            </a:extLst>
          </p:cNvPr>
          <p:cNvGrpSpPr>
            <a:grpSpLocks/>
          </p:cNvGrpSpPr>
          <p:nvPr/>
        </p:nvGrpSpPr>
        <p:grpSpPr bwMode="auto">
          <a:xfrm>
            <a:off x="1196975" y="1065213"/>
            <a:ext cx="576263" cy="142875"/>
            <a:chOff x="754" y="671"/>
            <a:chExt cx="363" cy="90"/>
          </a:xfrm>
        </p:grpSpPr>
        <p:sp>
          <p:nvSpPr>
            <p:cNvPr id="22549" name="AutoShape 21">
              <a:extLst>
                <a:ext uri="{FF2B5EF4-FFF2-40B4-BE49-F238E27FC236}">
                  <a16:creationId xmlns:a16="http://schemas.microsoft.com/office/drawing/2014/main" id="{4BF63F6D-3ECF-43B4-9EE2-B7F0C7092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0" name="WordArt 22">
              <a:extLst>
                <a:ext uri="{FF2B5EF4-FFF2-40B4-BE49-F238E27FC236}">
                  <a16:creationId xmlns:a16="http://schemas.microsoft.com/office/drawing/2014/main" id="{5BF267C8-5610-45C9-B7D4-D7373F9D6D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44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51" name="Group 23">
            <a:extLst>
              <a:ext uri="{FF2B5EF4-FFF2-40B4-BE49-F238E27FC236}">
                <a16:creationId xmlns:a16="http://schemas.microsoft.com/office/drawing/2014/main" id="{AC620AF6-71B5-43E5-A2A3-4D83F4299DBF}"/>
              </a:ext>
            </a:extLst>
          </p:cNvPr>
          <p:cNvGrpSpPr>
            <a:grpSpLocks/>
          </p:cNvGrpSpPr>
          <p:nvPr/>
        </p:nvGrpSpPr>
        <p:grpSpPr bwMode="auto">
          <a:xfrm>
            <a:off x="1844675" y="1065213"/>
            <a:ext cx="576263" cy="142875"/>
            <a:chOff x="1162" y="671"/>
            <a:chExt cx="363" cy="90"/>
          </a:xfrm>
        </p:grpSpPr>
        <p:sp>
          <p:nvSpPr>
            <p:cNvPr id="22552" name="AutoShape 24">
              <a:extLst>
                <a:ext uri="{FF2B5EF4-FFF2-40B4-BE49-F238E27FC236}">
                  <a16:creationId xmlns:a16="http://schemas.microsoft.com/office/drawing/2014/main" id="{801664B0-0584-4BAF-B8C5-32FAAD21E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3" name="WordArt 25">
              <a:extLst>
                <a:ext uri="{FF2B5EF4-FFF2-40B4-BE49-F238E27FC236}">
                  <a16:creationId xmlns:a16="http://schemas.microsoft.com/office/drawing/2014/main" id="{12CA5295-EF75-421C-8F16-8B40BC51A9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2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554" name="Group 26">
            <a:extLst>
              <a:ext uri="{FF2B5EF4-FFF2-40B4-BE49-F238E27FC236}">
                <a16:creationId xmlns:a16="http://schemas.microsoft.com/office/drawing/2014/main" id="{10EAC927-4F7A-4209-8D1F-96A2D6766D71}"/>
              </a:ext>
            </a:extLst>
          </p:cNvPr>
          <p:cNvGrpSpPr>
            <a:grpSpLocks/>
          </p:cNvGrpSpPr>
          <p:nvPr/>
        </p:nvGrpSpPr>
        <p:grpSpPr bwMode="auto">
          <a:xfrm>
            <a:off x="2492375" y="1065213"/>
            <a:ext cx="576263" cy="142875"/>
            <a:chOff x="1570" y="671"/>
            <a:chExt cx="363" cy="90"/>
          </a:xfrm>
        </p:grpSpPr>
        <p:sp>
          <p:nvSpPr>
            <p:cNvPr id="22555" name="AutoShape 27">
              <a:extLst>
                <a:ext uri="{FF2B5EF4-FFF2-40B4-BE49-F238E27FC236}">
                  <a16:creationId xmlns:a16="http://schemas.microsoft.com/office/drawing/2014/main" id="{CC8BDCB4-E100-4A8C-A754-AF99DA9AE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6" name="WordArt 28">
              <a:extLst>
                <a:ext uri="{FF2B5EF4-FFF2-40B4-BE49-F238E27FC236}">
                  <a16:creationId xmlns:a16="http://schemas.microsoft.com/office/drawing/2014/main" id="{CBC94E36-EB9D-440E-AE36-91E12B4E64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0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grpSp>
        <p:nvGrpSpPr>
          <p:cNvPr id="22557" name="Group 29">
            <a:extLst>
              <a:ext uri="{FF2B5EF4-FFF2-40B4-BE49-F238E27FC236}">
                <a16:creationId xmlns:a16="http://schemas.microsoft.com/office/drawing/2014/main" id="{4E928FED-C194-4ACC-8C6C-9A1F7B18F7AA}"/>
              </a:ext>
            </a:extLst>
          </p:cNvPr>
          <p:cNvGrpSpPr>
            <a:grpSpLocks/>
          </p:cNvGrpSpPr>
          <p:nvPr/>
        </p:nvGrpSpPr>
        <p:grpSpPr bwMode="auto">
          <a:xfrm>
            <a:off x="3141663" y="1065213"/>
            <a:ext cx="576262" cy="142875"/>
            <a:chOff x="1979" y="671"/>
            <a:chExt cx="363" cy="90"/>
          </a:xfrm>
        </p:grpSpPr>
        <p:sp>
          <p:nvSpPr>
            <p:cNvPr id="22558" name="AutoShape 30">
              <a:extLst>
                <a:ext uri="{FF2B5EF4-FFF2-40B4-BE49-F238E27FC236}">
                  <a16:creationId xmlns:a16="http://schemas.microsoft.com/office/drawing/2014/main" id="{1FADB08E-8651-4DF4-BD6C-971841EDE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9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9" name="WordArt 31">
              <a:extLst>
                <a:ext uri="{FF2B5EF4-FFF2-40B4-BE49-F238E27FC236}">
                  <a16:creationId xmlns:a16="http://schemas.microsoft.com/office/drawing/2014/main" id="{8F9D3B8B-B48A-49DB-A97C-B7BDB182CE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69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危険</a:t>
              </a:r>
            </a:p>
          </p:txBody>
        </p:sp>
      </p:grpSp>
      <p:grpSp>
        <p:nvGrpSpPr>
          <p:cNvPr id="22560" name="Group 32">
            <a:extLst>
              <a:ext uri="{FF2B5EF4-FFF2-40B4-BE49-F238E27FC236}">
                <a16:creationId xmlns:a16="http://schemas.microsoft.com/office/drawing/2014/main" id="{E136B728-AF71-4FF6-90BC-77FCE4E86D33}"/>
              </a:ext>
            </a:extLst>
          </p:cNvPr>
          <p:cNvGrpSpPr>
            <a:grpSpLocks/>
          </p:cNvGrpSpPr>
          <p:nvPr/>
        </p:nvGrpSpPr>
        <p:grpSpPr bwMode="auto">
          <a:xfrm>
            <a:off x="3789363" y="1065213"/>
            <a:ext cx="576262" cy="142875"/>
            <a:chOff x="2387" y="671"/>
            <a:chExt cx="363" cy="90"/>
          </a:xfrm>
        </p:grpSpPr>
        <p:sp>
          <p:nvSpPr>
            <p:cNvPr id="22561" name="AutoShape 33">
              <a:extLst>
                <a:ext uri="{FF2B5EF4-FFF2-40B4-BE49-F238E27FC236}">
                  <a16:creationId xmlns:a16="http://schemas.microsoft.com/office/drawing/2014/main" id="{985DF27E-71C5-4C6A-9C14-A481F2F1D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7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2" name="WordArt 34">
              <a:extLst>
                <a:ext uri="{FF2B5EF4-FFF2-40B4-BE49-F238E27FC236}">
                  <a16:creationId xmlns:a16="http://schemas.microsoft.com/office/drawing/2014/main" id="{54DC5D3D-A077-40BA-8549-533A1A57DA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3" name="Group 35">
            <a:extLst>
              <a:ext uri="{FF2B5EF4-FFF2-40B4-BE49-F238E27FC236}">
                <a16:creationId xmlns:a16="http://schemas.microsoft.com/office/drawing/2014/main" id="{CE3925F8-9F49-44D0-84BF-E24BD366711D}"/>
              </a:ext>
            </a:extLst>
          </p:cNvPr>
          <p:cNvGrpSpPr>
            <a:grpSpLocks/>
          </p:cNvGrpSpPr>
          <p:nvPr/>
        </p:nvGrpSpPr>
        <p:grpSpPr bwMode="auto">
          <a:xfrm>
            <a:off x="4437063" y="1065213"/>
            <a:ext cx="576262" cy="142875"/>
            <a:chOff x="2795" y="671"/>
            <a:chExt cx="363" cy="90"/>
          </a:xfrm>
        </p:grpSpPr>
        <p:sp>
          <p:nvSpPr>
            <p:cNvPr id="22564" name="AutoShape 36">
              <a:extLst>
                <a:ext uri="{FF2B5EF4-FFF2-40B4-BE49-F238E27FC236}">
                  <a16:creationId xmlns:a16="http://schemas.microsoft.com/office/drawing/2014/main" id="{894234A2-BF87-4230-8338-CBA7428EC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5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5" name="WordArt 37">
              <a:extLst>
                <a:ext uri="{FF2B5EF4-FFF2-40B4-BE49-F238E27FC236}">
                  <a16:creationId xmlns:a16="http://schemas.microsoft.com/office/drawing/2014/main" id="{5D1372CD-B8F5-45C0-9094-8CC87A64FA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85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電源</a:t>
              </a:r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6" name="Group 38">
            <a:extLst>
              <a:ext uri="{FF2B5EF4-FFF2-40B4-BE49-F238E27FC236}">
                <a16:creationId xmlns:a16="http://schemas.microsoft.com/office/drawing/2014/main" id="{E081ED42-1A21-4E23-A226-0971BEC48641}"/>
              </a:ext>
            </a:extLst>
          </p:cNvPr>
          <p:cNvGrpSpPr>
            <a:grpSpLocks/>
          </p:cNvGrpSpPr>
          <p:nvPr/>
        </p:nvGrpSpPr>
        <p:grpSpPr bwMode="auto">
          <a:xfrm>
            <a:off x="5084763" y="1065213"/>
            <a:ext cx="576262" cy="142875"/>
            <a:chOff x="3203" y="671"/>
            <a:chExt cx="363" cy="90"/>
          </a:xfrm>
        </p:grpSpPr>
        <p:sp>
          <p:nvSpPr>
            <p:cNvPr id="22567" name="AutoShape 39">
              <a:extLst>
                <a:ext uri="{FF2B5EF4-FFF2-40B4-BE49-F238E27FC236}">
                  <a16:creationId xmlns:a16="http://schemas.microsoft.com/office/drawing/2014/main" id="{9FF48FFD-601F-4292-B0D8-B55D222B6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8" name="WordArt 40">
              <a:extLst>
                <a:ext uri="{FF2B5EF4-FFF2-40B4-BE49-F238E27FC236}">
                  <a16:creationId xmlns:a16="http://schemas.microsoft.com/office/drawing/2014/main" id="{5886B781-9FB4-46E8-8407-85F8A1FB97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3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RSET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569" name="Group 41">
            <a:extLst>
              <a:ext uri="{FF2B5EF4-FFF2-40B4-BE49-F238E27FC236}">
                <a16:creationId xmlns:a16="http://schemas.microsoft.com/office/drawing/2014/main" id="{EDFBFB8A-7667-4093-96D7-5CD49F119AEC}"/>
              </a:ext>
            </a:extLst>
          </p:cNvPr>
          <p:cNvGrpSpPr>
            <a:grpSpLocks/>
          </p:cNvGrpSpPr>
          <p:nvPr/>
        </p:nvGrpSpPr>
        <p:grpSpPr bwMode="auto">
          <a:xfrm>
            <a:off x="5732463" y="1065213"/>
            <a:ext cx="576262" cy="142875"/>
            <a:chOff x="3611" y="671"/>
            <a:chExt cx="363" cy="90"/>
          </a:xfrm>
        </p:grpSpPr>
        <p:sp>
          <p:nvSpPr>
            <p:cNvPr id="22570" name="AutoShape 42">
              <a:extLst>
                <a:ext uri="{FF2B5EF4-FFF2-40B4-BE49-F238E27FC236}">
                  <a16:creationId xmlns:a16="http://schemas.microsoft.com/office/drawing/2014/main" id="{D1AF0BC3-D9E0-4959-A543-C766AADED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1" y="671"/>
              <a:ext cx="363" cy="90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1" name="WordArt 43">
              <a:extLst>
                <a:ext uri="{FF2B5EF4-FFF2-40B4-BE49-F238E27FC236}">
                  <a16:creationId xmlns:a16="http://schemas.microsoft.com/office/drawing/2014/main" id="{B822DF52-005A-4259-B44F-76078F76EA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701" y="68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RESTART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2572" name="Rectangle 44">
            <a:extLst>
              <a:ext uri="{FF2B5EF4-FFF2-40B4-BE49-F238E27FC236}">
                <a16:creationId xmlns:a16="http://schemas.microsoft.com/office/drawing/2014/main" id="{DBB8CA47-D868-4466-8645-83AE88DD3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5745163"/>
            <a:ext cx="5903913" cy="936625"/>
          </a:xfrm>
          <a:prstGeom prst="rect">
            <a:avLst/>
          </a:prstGeom>
          <a:solidFill>
            <a:srgbClr val="FFFFFF"/>
          </a:solidFill>
          <a:ln w="63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3" name="AutoShape 45">
            <a:extLst>
              <a:ext uri="{FF2B5EF4-FFF2-40B4-BE49-F238E27FC236}">
                <a16:creationId xmlns:a16="http://schemas.microsoft.com/office/drawing/2014/main" id="{3D36FFF6-D883-4724-841C-538AF71AA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713" y="5818188"/>
            <a:ext cx="431800" cy="792162"/>
          </a:xfrm>
          <a:prstGeom prst="homePlate">
            <a:avLst>
              <a:gd name="adj" fmla="val 25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ja-JP" altLang="en-US" sz="1000" b="1">
                <a:solidFill>
                  <a:schemeClr val="bg1"/>
                </a:solidFill>
                <a:ea typeface="メイリオ" panose="020B0604030504040204" pitchFamily="50" charset="-128"/>
              </a:rPr>
              <a:t>まとめ</a:t>
            </a:r>
          </a:p>
        </p:txBody>
      </p:sp>
      <p:sp>
        <p:nvSpPr>
          <p:cNvPr id="22574" name="Text Box 46">
            <a:extLst>
              <a:ext uri="{FF2B5EF4-FFF2-40B4-BE49-F238E27FC236}">
                <a16:creationId xmlns:a16="http://schemas.microsoft.com/office/drawing/2014/main" id="{ED5B2E87-D1AF-4CA3-90BE-DF7FBB9E7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5818188"/>
            <a:ext cx="1457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80975" indent="-1809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Clr>
                <a:schemeClr val="bg2"/>
              </a:buClr>
              <a:buFontTx/>
              <a:buChar char="•"/>
            </a:pPr>
            <a:r>
              <a:rPr lang="en-US" altLang="ja-JP" sz="1000">
                <a:ea typeface="メイリオ" panose="020B0604030504040204" pitchFamily="50" charset="-128"/>
              </a:rPr>
              <a:t>□□</a:t>
            </a:r>
            <a:r>
              <a:rPr lang="ja-JP" altLang="en-US" sz="1000">
                <a:ea typeface="メイリオ" panose="020B0604030504040204" pitchFamily="50" charset="-128"/>
              </a:rPr>
              <a:t>できない</a:t>
            </a:r>
          </a:p>
          <a:p>
            <a:pPr>
              <a:buClr>
                <a:schemeClr val="bg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○○な時は</a:t>
            </a:r>
            <a:r>
              <a:rPr lang="en-US" altLang="ja-JP" sz="1000">
                <a:ea typeface="メイリオ" panose="020B0604030504040204" pitchFamily="50" charset="-128"/>
              </a:rPr>
              <a:t>××</a:t>
            </a:r>
            <a:r>
              <a:rPr lang="ja-JP" altLang="en-US" sz="1000">
                <a:ea typeface="メイリオ" panose="020B0604030504040204" pitchFamily="50" charset="-128"/>
              </a:rPr>
              <a:t>する</a:t>
            </a:r>
          </a:p>
          <a:p>
            <a:pPr>
              <a:buClr>
                <a:schemeClr val="bg2"/>
              </a:buClr>
              <a:buFontTx/>
              <a:buChar char="•"/>
            </a:pPr>
            <a:r>
              <a:rPr lang="ja-JP" altLang="en-US" sz="1000">
                <a:ea typeface="メイリオ" panose="020B0604030504040204" pitchFamily="50" charset="-128"/>
              </a:rPr>
              <a:t>周囲に気をつける</a:t>
            </a:r>
          </a:p>
        </p:txBody>
      </p:sp>
      <p:sp>
        <p:nvSpPr>
          <p:cNvPr id="22575" name="Rectangle 47">
            <a:extLst>
              <a:ext uri="{FF2B5EF4-FFF2-40B4-BE49-F238E27FC236}">
                <a16:creationId xmlns:a16="http://schemas.microsoft.com/office/drawing/2014/main" id="{F14AF135-289F-4997-A097-C8D592008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6" name="Rectangle 48">
            <a:extLst>
              <a:ext uri="{FF2B5EF4-FFF2-40B4-BE49-F238E27FC236}">
                <a16:creationId xmlns:a16="http://schemas.microsoft.com/office/drawing/2014/main" id="{6E59017B-E7D2-4329-ADC3-4725C17FD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5400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7" name="Rectangle 49">
            <a:extLst>
              <a:ext uri="{FF2B5EF4-FFF2-40B4-BE49-F238E27FC236}">
                <a16:creationId xmlns:a16="http://schemas.microsoft.com/office/drawing/2014/main" id="{C5D7D13C-23A9-4635-A7BE-3DE770033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1525" y="6969125"/>
            <a:ext cx="1871663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8" name="AutoShape 50">
            <a:extLst>
              <a:ext uri="{FF2B5EF4-FFF2-40B4-BE49-F238E27FC236}">
                <a16:creationId xmlns:a16="http://schemas.microsoft.com/office/drawing/2014/main" id="{B2157687-EE7E-4521-A072-0B6DB437E3A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312987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79" name="AutoShape 51">
            <a:extLst>
              <a:ext uri="{FF2B5EF4-FFF2-40B4-BE49-F238E27FC236}">
                <a16:creationId xmlns:a16="http://schemas.microsoft.com/office/drawing/2014/main" id="{556B5DDC-2305-4AD2-BA13-7A937DBAABA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29112" y="7292976"/>
            <a:ext cx="360363" cy="144462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80" name="Group 52">
            <a:extLst>
              <a:ext uri="{FF2B5EF4-FFF2-40B4-BE49-F238E27FC236}">
                <a16:creationId xmlns:a16="http://schemas.microsoft.com/office/drawing/2014/main" id="{C165F52B-CA8E-4C54-B799-176863206C9A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6824663"/>
            <a:ext cx="576263" cy="144462"/>
            <a:chOff x="346" y="3619"/>
            <a:chExt cx="363" cy="91"/>
          </a:xfrm>
        </p:grpSpPr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9797FB93-E248-498A-914D-18DC26AD4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10214CC6-4679-479D-9A5F-6C4DF624CD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手順①</a:t>
              </a:r>
            </a:p>
          </p:txBody>
        </p:sp>
      </p:grpSp>
      <p:grpSp>
        <p:nvGrpSpPr>
          <p:cNvPr id="22583" name="Group 55">
            <a:extLst>
              <a:ext uri="{FF2B5EF4-FFF2-40B4-BE49-F238E27FC236}">
                <a16:creationId xmlns:a16="http://schemas.microsoft.com/office/drawing/2014/main" id="{BCCAFFBB-0185-40DC-91C8-06DE6EF0B9C8}"/>
              </a:ext>
            </a:extLst>
          </p:cNvPr>
          <p:cNvGrpSpPr>
            <a:grpSpLocks/>
          </p:cNvGrpSpPr>
          <p:nvPr/>
        </p:nvGrpSpPr>
        <p:grpSpPr bwMode="auto">
          <a:xfrm>
            <a:off x="2565400" y="6824663"/>
            <a:ext cx="576263" cy="144462"/>
            <a:chOff x="1616" y="3619"/>
            <a:chExt cx="363" cy="91"/>
          </a:xfrm>
        </p:grpSpPr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FA4FABCE-BB38-42A0-85E5-AD248DDBC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1C3BC70C-2B7D-4895-966E-7EBD062233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手順②</a:t>
              </a:r>
            </a:p>
          </p:txBody>
        </p:sp>
      </p:grpSp>
      <p:grpSp>
        <p:nvGrpSpPr>
          <p:cNvPr id="22586" name="Group 58">
            <a:extLst>
              <a:ext uri="{FF2B5EF4-FFF2-40B4-BE49-F238E27FC236}">
                <a16:creationId xmlns:a16="http://schemas.microsoft.com/office/drawing/2014/main" id="{7AE34928-D789-45E3-8233-27B479C36132}"/>
              </a:ext>
            </a:extLst>
          </p:cNvPr>
          <p:cNvGrpSpPr>
            <a:grpSpLocks/>
          </p:cNvGrpSpPr>
          <p:nvPr/>
        </p:nvGrpSpPr>
        <p:grpSpPr bwMode="auto">
          <a:xfrm>
            <a:off x="4581525" y="6824663"/>
            <a:ext cx="576263" cy="144462"/>
            <a:chOff x="2886" y="3619"/>
            <a:chExt cx="363" cy="91"/>
          </a:xfrm>
        </p:grpSpPr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A16FA010-910B-4761-BAF6-0D0D60C7C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" y="3619"/>
              <a:ext cx="363" cy="91"/>
            </a:xfrm>
            <a:custGeom>
              <a:avLst/>
              <a:gdLst>
                <a:gd name="T0" fmla="*/ 0 w 499"/>
                <a:gd name="T1" fmla="*/ 136 h 136"/>
                <a:gd name="T2" fmla="*/ 0 w 499"/>
                <a:gd name="T3" fmla="*/ 0 h 136"/>
                <a:gd name="T4" fmla="*/ 363 w 499"/>
                <a:gd name="T5" fmla="*/ 0 h 136"/>
                <a:gd name="T6" fmla="*/ 499 w 499"/>
                <a:gd name="T7" fmla="*/ 136 h 136"/>
                <a:gd name="T8" fmla="*/ 0 w 49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136">
                  <a:moveTo>
                    <a:pt x="0" y="136"/>
                  </a:moveTo>
                  <a:lnTo>
                    <a:pt x="0" y="0"/>
                  </a:lnTo>
                  <a:lnTo>
                    <a:pt x="363" y="0"/>
                  </a:lnTo>
                  <a:lnTo>
                    <a:pt x="499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0E3BEBDC-7B50-4AD3-AAE1-A14845055E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1" y="3635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手順③</a:t>
              </a:r>
            </a:p>
          </p:txBody>
        </p:sp>
      </p:grpSp>
      <p:sp>
        <p:nvSpPr>
          <p:cNvPr id="22589" name="AutoShape 61">
            <a:extLst>
              <a:ext uri="{FF2B5EF4-FFF2-40B4-BE49-F238E27FC236}">
                <a16:creationId xmlns:a16="http://schemas.microsoft.com/office/drawing/2014/main" id="{786E8F57-164E-4A24-887A-E60AC36C3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352550"/>
            <a:ext cx="647700" cy="215900"/>
          </a:xfrm>
          <a:prstGeom prst="homePlate">
            <a:avLst>
              <a:gd name="adj" fmla="val 25472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</a:t>
            </a:r>
          </a:p>
        </p:txBody>
      </p:sp>
      <p:sp>
        <p:nvSpPr>
          <p:cNvPr id="22590" name="AutoShape 62">
            <a:extLst>
              <a:ext uri="{FF2B5EF4-FFF2-40B4-BE49-F238E27FC236}">
                <a16:creationId xmlns:a16="http://schemas.microsoft.com/office/drawing/2014/main" id="{7BCE57D3-5711-4C80-A483-0DB0108D6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詳細は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</a:p>
        </p:txBody>
      </p:sp>
      <p:sp>
        <p:nvSpPr>
          <p:cNvPr id="22591" name="AutoShape 63">
            <a:extLst>
              <a:ext uri="{FF2B5EF4-FFF2-40B4-BE49-F238E27FC236}">
                <a16:creationId xmlns:a16="http://schemas.microsoft.com/office/drawing/2014/main" id="{92FC71F3-812B-4654-935B-C4B69901C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1639888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ホームページ参照</a:t>
            </a:r>
          </a:p>
        </p:txBody>
      </p:sp>
      <p:sp>
        <p:nvSpPr>
          <p:cNvPr id="22592" name="AutoShape 64">
            <a:extLst>
              <a:ext uri="{FF2B5EF4-FFF2-40B4-BE49-F238E27FC236}">
                <a16:creationId xmlns:a16="http://schemas.microsoft.com/office/drawing/2014/main" id="{B0DD7296-D48A-43F6-B416-603AEC2D2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352550"/>
            <a:ext cx="1150938" cy="215900"/>
          </a:xfrm>
          <a:prstGeom prst="homePlate">
            <a:avLst>
              <a:gd name="adj" fmla="val 45263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お問合せください</a:t>
            </a:r>
          </a:p>
        </p:txBody>
      </p:sp>
      <p:sp>
        <p:nvSpPr>
          <p:cNvPr id="22593" name="Text Box 65">
            <a:extLst>
              <a:ext uri="{FF2B5EF4-FFF2-40B4-BE49-F238E27FC236}">
                <a16:creationId xmlns:a16="http://schemas.microsoft.com/office/drawing/2014/main" id="{A077B914-4C37-4728-BCC9-E46C29429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75" y="1352550"/>
            <a:ext cx="3905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10P</a:t>
            </a:r>
          </a:p>
        </p:txBody>
      </p:sp>
      <p:sp>
        <p:nvSpPr>
          <p:cNvPr id="22594" name="Text Box 66">
            <a:extLst>
              <a:ext uri="{FF2B5EF4-FFF2-40B4-BE49-F238E27FC236}">
                <a16:creationId xmlns:a16="http://schemas.microsoft.com/office/drawing/2014/main" id="{A998054E-221F-4074-9AA0-CAC2F5BB3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sp>
        <p:nvSpPr>
          <p:cNvPr id="22595" name="Text Box 67">
            <a:extLst>
              <a:ext uri="{FF2B5EF4-FFF2-40B4-BE49-F238E27FC236}">
                <a16:creationId xmlns:a16="http://schemas.microsoft.com/office/drawing/2014/main" id="{F0AD7C1F-1297-4793-B6D4-7AF5E464F7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352550"/>
            <a:ext cx="11144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TEL03-300-XXXX</a:t>
            </a:r>
          </a:p>
        </p:txBody>
      </p:sp>
      <p:sp>
        <p:nvSpPr>
          <p:cNvPr id="22596" name="Text Box 68">
            <a:extLst>
              <a:ext uri="{FF2B5EF4-FFF2-40B4-BE49-F238E27FC236}">
                <a16:creationId xmlns:a16="http://schemas.microsoft.com/office/drawing/2014/main" id="{E819B949-A4A6-434D-8DA8-5A5BF1430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1639888"/>
            <a:ext cx="841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http://www</a:t>
            </a:r>
          </a:p>
        </p:txBody>
      </p:sp>
      <p:grpSp>
        <p:nvGrpSpPr>
          <p:cNvPr id="22597" name="Group 69">
            <a:extLst>
              <a:ext uri="{FF2B5EF4-FFF2-40B4-BE49-F238E27FC236}">
                <a16:creationId xmlns:a16="http://schemas.microsoft.com/office/drawing/2014/main" id="{33A8C5F8-2065-4EFB-B23E-118C7BA78352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1928813"/>
            <a:ext cx="792163" cy="287337"/>
            <a:chOff x="346" y="1215"/>
            <a:chExt cx="499" cy="181"/>
          </a:xfrm>
        </p:grpSpPr>
        <p:sp>
          <p:nvSpPr>
            <p:cNvPr id="22598" name="AutoShape 70">
              <a:extLst>
                <a:ext uri="{FF2B5EF4-FFF2-40B4-BE49-F238E27FC236}">
                  <a16:creationId xmlns:a16="http://schemas.microsoft.com/office/drawing/2014/main" id="{E4A01EBA-BEEC-4700-AC76-B74F6E547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9" name="WordArt 71">
              <a:extLst>
                <a:ext uri="{FF2B5EF4-FFF2-40B4-BE49-F238E27FC236}">
                  <a16:creationId xmlns:a16="http://schemas.microsoft.com/office/drawing/2014/main" id="{8EB63A90-B35E-45F3-A08B-9D31DD7971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6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TIPS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0" name="Group 72">
            <a:extLst>
              <a:ext uri="{FF2B5EF4-FFF2-40B4-BE49-F238E27FC236}">
                <a16:creationId xmlns:a16="http://schemas.microsoft.com/office/drawing/2014/main" id="{CF6FF612-F8B0-46F9-8A62-34420B808350}"/>
              </a:ext>
            </a:extLst>
          </p:cNvPr>
          <p:cNvGrpSpPr>
            <a:grpSpLocks/>
          </p:cNvGrpSpPr>
          <p:nvPr/>
        </p:nvGrpSpPr>
        <p:grpSpPr bwMode="auto">
          <a:xfrm>
            <a:off x="1341438" y="1928813"/>
            <a:ext cx="792162" cy="287337"/>
            <a:chOff x="845" y="1215"/>
            <a:chExt cx="499" cy="181"/>
          </a:xfrm>
        </p:grpSpPr>
        <p:sp>
          <p:nvSpPr>
            <p:cNvPr id="22601" name="AutoShape 73">
              <a:extLst>
                <a:ext uri="{FF2B5EF4-FFF2-40B4-BE49-F238E27FC236}">
                  <a16:creationId xmlns:a16="http://schemas.microsoft.com/office/drawing/2014/main" id="{368AFFDB-9A46-42E6-966D-C149513E7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2" name="WordArt 74">
              <a:extLst>
                <a:ext uri="{FF2B5EF4-FFF2-40B4-BE49-F238E27FC236}">
                  <a16:creationId xmlns:a16="http://schemas.microsoft.com/office/drawing/2014/main" id="{C4A5A7A2-77C0-4496-9190-7EED28E12E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HINT</a:t>
              </a:r>
              <a:endParaRPr lang="ja-JP" altLang="en-US" sz="3600" b="1" kern="1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603" name="Group 75">
            <a:extLst>
              <a:ext uri="{FF2B5EF4-FFF2-40B4-BE49-F238E27FC236}">
                <a16:creationId xmlns:a16="http://schemas.microsoft.com/office/drawing/2014/main" id="{282F319A-4C08-40E2-9600-120375E978BB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1928813"/>
            <a:ext cx="792163" cy="287337"/>
            <a:chOff x="1344" y="1215"/>
            <a:chExt cx="499" cy="181"/>
          </a:xfrm>
        </p:grpSpPr>
        <p:sp>
          <p:nvSpPr>
            <p:cNvPr id="22604" name="AutoShape 76">
              <a:extLst>
                <a:ext uri="{FF2B5EF4-FFF2-40B4-BE49-F238E27FC236}">
                  <a16:creationId xmlns:a16="http://schemas.microsoft.com/office/drawing/2014/main" id="{E1221264-34D3-43E5-8EBE-BCA3F2183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5" name="WordArt 77">
              <a:extLst>
                <a:ext uri="{FF2B5EF4-FFF2-40B4-BE49-F238E27FC236}">
                  <a16:creationId xmlns:a16="http://schemas.microsoft.com/office/drawing/2014/main" id="{15CB5210-BF89-4A1F-B584-98F947CB47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95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注意</a:t>
              </a:r>
            </a:p>
          </p:txBody>
        </p:sp>
      </p:grpSp>
      <p:grpSp>
        <p:nvGrpSpPr>
          <p:cNvPr id="22606" name="Group 78">
            <a:extLst>
              <a:ext uri="{FF2B5EF4-FFF2-40B4-BE49-F238E27FC236}">
                <a16:creationId xmlns:a16="http://schemas.microsoft.com/office/drawing/2014/main" id="{511C866D-9248-4D7F-836A-BF6AA61A2A30}"/>
              </a:ext>
            </a:extLst>
          </p:cNvPr>
          <p:cNvGrpSpPr>
            <a:grpSpLocks/>
          </p:cNvGrpSpPr>
          <p:nvPr/>
        </p:nvGrpSpPr>
        <p:grpSpPr bwMode="auto">
          <a:xfrm>
            <a:off x="2924175" y="1928813"/>
            <a:ext cx="792163" cy="287337"/>
            <a:chOff x="1842" y="1215"/>
            <a:chExt cx="499" cy="181"/>
          </a:xfrm>
        </p:grpSpPr>
        <p:sp>
          <p:nvSpPr>
            <p:cNvPr id="22607" name="AutoShape 79">
              <a:extLst>
                <a:ext uri="{FF2B5EF4-FFF2-40B4-BE49-F238E27FC236}">
                  <a16:creationId xmlns:a16="http://schemas.microsoft.com/office/drawing/2014/main" id="{0312DBC5-BD16-4B2F-A671-2ACA343BB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2" y="1215"/>
              <a:ext cx="499" cy="181"/>
            </a:xfrm>
            <a:prstGeom prst="star16">
              <a:avLst>
                <a:gd name="adj" fmla="val 39981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08" name="WordArt 80">
              <a:extLst>
                <a:ext uri="{FF2B5EF4-FFF2-40B4-BE49-F238E27FC236}">
                  <a16:creationId xmlns:a16="http://schemas.microsoft.com/office/drawing/2014/main" id="{9C6EC212-A758-471F-9C0C-93AA18B16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2" y="1277"/>
              <a:ext cx="198" cy="5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注目</a:t>
              </a:r>
            </a:p>
          </p:txBody>
        </p:sp>
      </p:grpSp>
      <p:sp>
        <p:nvSpPr>
          <p:cNvPr id="22609" name="Rectangle 81">
            <a:extLst>
              <a:ext uri="{FF2B5EF4-FFF2-40B4-BE49-F238E27FC236}">
                <a16:creationId xmlns:a16="http://schemas.microsoft.com/office/drawing/2014/main" id="{D617E574-C7AB-4212-8341-7E110F00B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0" name="AutoShape 82">
            <a:extLst>
              <a:ext uri="{FF2B5EF4-FFF2-40B4-BE49-F238E27FC236}">
                <a16:creationId xmlns:a16="http://schemas.microsoft.com/office/drawing/2014/main" id="{91EA63CC-E0D0-4256-BAEE-E1C06750C7E1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573463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1" name="Rectangle 83">
            <a:extLst>
              <a:ext uri="{FF2B5EF4-FFF2-40B4-BE49-F238E27FC236}">
                <a16:creationId xmlns:a16="http://schemas.microsoft.com/office/drawing/2014/main" id="{D35A7A8B-E971-4731-A655-2F174877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7905750"/>
            <a:ext cx="2663825" cy="792163"/>
          </a:xfrm>
          <a:prstGeom prst="rect">
            <a:avLst/>
          </a:prstGeom>
          <a:solidFill>
            <a:srgbClr val="FFFFFF"/>
          </a:solidFill>
          <a:ln w="19050">
            <a:solidFill>
              <a:srgbClr val="333333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2" name="AutoShape 84">
            <a:extLst>
              <a:ext uri="{FF2B5EF4-FFF2-40B4-BE49-F238E27FC236}">
                <a16:creationId xmlns:a16="http://schemas.microsoft.com/office/drawing/2014/main" id="{78475703-DA3B-4B9D-8B1F-72A96180448C}"/>
              </a:ext>
            </a:extLst>
          </p:cNvPr>
          <p:cNvSpPr>
            <a:spLocks noChangeArrowheads="1"/>
          </p:cNvSpPr>
          <p:nvPr/>
        </p:nvSpPr>
        <p:spPr bwMode="auto">
          <a:xfrm rot="-16200000">
            <a:off x="3213100" y="8193088"/>
            <a:ext cx="215900" cy="215900"/>
          </a:xfrm>
          <a:prstGeom prst="triangle">
            <a:avLst>
              <a:gd name="adj" fmla="val 50000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3" name="Rectangle 85">
            <a:extLst>
              <a:ext uri="{FF2B5EF4-FFF2-40B4-BE49-F238E27FC236}">
                <a16:creationId xmlns:a16="http://schemas.microsoft.com/office/drawing/2014/main" id="{9424FAB1-C65B-4ED9-ADA3-2FE65CF12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" y="8840788"/>
            <a:ext cx="2879725" cy="504825"/>
          </a:xfrm>
          <a:prstGeom prst="rect">
            <a:avLst/>
          </a:prstGeom>
          <a:solidFill>
            <a:srgbClr val="FFFFFF"/>
          </a:solidFill>
          <a:ln w="12700">
            <a:solidFill>
              <a:srgbClr val="808080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614" name="Rectangle 86">
            <a:extLst>
              <a:ext uri="{FF2B5EF4-FFF2-40B4-BE49-F238E27FC236}">
                <a16:creationId xmlns:a16="http://schemas.microsoft.com/office/drawing/2014/main" id="{C4BCCA1F-B63E-4B07-A558-A3323D81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463" y="8840788"/>
            <a:ext cx="2879725" cy="504825"/>
          </a:xfrm>
          <a:prstGeom prst="rect">
            <a:avLst/>
          </a:prstGeom>
          <a:solidFill>
            <a:srgbClr val="FFFFFF"/>
          </a:solidFill>
          <a:ln w="28575" cap="rnd">
            <a:solidFill>
              <a:srgbClr val="80808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444</Words>
  <Application>Microsoft Office PowerPoint</Application>
  <PresentationFormat>A4 210 x 297 mm</PresentationFormat>
  <Paragraphs>126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Wingdings</vt:lpstr>
      <vt:lpstr>標準デザイン</vt:lpstr>
      <vt:lpstr>製品名などを入力</vt:lpstr>
      <vt:lpstr>目次</vt:lpstr>
      <vt:lpstr>１．各部の名称</vt:lpstr>
      <vt:lpstr>２．利用方法</vt:lpstr>
      <vt:lpstr>３．注意事項</vt:lpstr>
      <vt:lpstr>４．お問合せ先</vt:lpstr>
      <vt:lpstr>挿入用テンプレート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pptxc06_簡易マニュアルテンプレート</dc:title>
  <dc:subject>pptxc06_簡易マニュアルテンプレート</dc:subject>
  <dc:creator>でじけろお</dc:creator>
  <cp:revision>2</cp:revision>
  <dcterms:created xsi:type="dcterms:W3CDTF">2011-09-12T01:24:05Z</dcterms:created>
  <dcterms:modified xsi:type="dcterms:W3CDTF">2019-10-22T00:04:36Z</dcterms:modified>
  <cp:version>2</cp:version>
</cp:coreProperties>
</file>